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5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2D4FF6-0BD6-EE46-817A-8A3B501DA3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Cyborg Intelligence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30589CD-623C-6749-9EA2-06433EC533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Journée Ateliers – Cloud Workshops</a:t>
            </a:r>
          </a:p>
        </p:txBody>
      </p:sp>
    </p:spTree>
    <p:extLst>
      <p:ext uri="{BB962C8B-B14F-4D97-AF65-F5344CB8AC3E}">
        <p14:creationId xmlns:p14="http://schemas.microsoft.com/office/powerpoint/2010/main" val="2865254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B32F91-6AD6-844C-8358-6C4B88E1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du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F05199-E7AF-5745-B766-ABDDAEF3E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Programme Journée</a:t>
            </a:r>
          </a:p>
          <a:p>
            <a:endParaRPr lang="fr-FR" dirty="0"/>
          </a:p>
          <a:p>
            <a:pPr lvl="1"/>
            <a:r>
              <a:rPr lang="fr-FR" dirty="0"/>
              <a:t>Atelier N°1 - Questionnaire Théorique en individuel</a:t>
            </a:r>
          </a:p>
          <a:p>
            <a:pPr lvl="1"/>
            <a:r>
              <a:rPr lang="fr-FR" dirty="0"/>
              <a:t>Atelier N°2 – Questionnaire - Pratique Fonctionnelle en Groupe</a:t>
            </a:r>
          </a:p>
          <a:p>
            <a:pPr lvl="1"/>
            <a:r>
              <a:rPr lang="fr-FR" dirty="0"/>
              <a:t>Atelier N°3 – Equipe TECH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806E8F-756A-AF4A-AC34-2F7F4DD85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325" y="3918856"/>
            <a:ext cx="3856163" cy="27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09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53BFB6-1576-AD41-BE2E-8568C8BA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Questionnaire Individuel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AFAD81-3A80-6146-9B72-669C62770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Atelier N°1 - Règles</a:t>
            </a:r>
          </a:p>
          <a:p>
            <a:endParaRPr lang="fr-FR" dirty="0"/>
          </a:p>
          <a:p>
            <a:pPr lvl="1"/>
            <a:r>
              <a:rPr lang="fr-FR" dirty="0"/>
              <a:t>Composé du tiers de la classe</a:t>
            </a:r>
          </a:p>
          <a:p>
            <a:pPr lvl="1"/>
            <a:r>
              <a:rPr lang="fr-FR" dirty="0"/>
              <a:t>Durée: 1h30</a:t>
            </a:r>
          </a:p>
          <a:p>
            <a:pPr lvl="1"/>
            <a:r>
              <a:rPr lang="fr-FR" dirty="0"/>
              <a:t>Répondre aux questions uniquement théoriques</a:t>
            </a:r>
          </a:p>
          <a:p>
            <a:pPr lvl="1"/>
            <a:r>
              <a:rPr lang="fr-FR" dirty="0"/>
              <a:t>Chercher d’abord à répondre sans le support ni le Web</a:t>
            </a:r>
          </a:p>
          <a:p>
            <a:pPr lvl="1"/>
            <a:r>
              <a:rPr lang="fr-FR" dirty="0"/>
              <a:t>Si vous ne trouvez pas la réponse vous pouvez dans un second temps aller sur le support ou Web</a:t>
            </a:r>
          </a:p>
          <a:p>
            <a:pPr lvl="1"/>
            <a:r>
              <a:rPr lang="fr-FR" dirty="0"/>
              <a:t>Envoyez questionnaire avec votre nom sur: </a:t>
            </a:r>
            <a:r>
              <a:rPr lang="fr-FR" dirty="0" err="1"/>
              <a:t>j.guillemot@esc-montpellier.com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32929B-09D4-884F-AF23-6270B57D7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844" y="4750130"/>
            <a:ext cx="2652156" cy="198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79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50CB6C-16F1-A045-A400-338370D68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Questionnaire - Pratique Fonctionnelle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68E363-3CE7-E447-9F0F-B6250102D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Atelier N°2 – Règles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Composé d’un tiers de la classe</a:t>
            </a:r>
          </a:p>
          <a:p>
            <a:pPr lvl="1"/>
            <a:r>
              <a:rPr lang="fr-FR" dirty="0"/>
              <a:t>Entre 2h-2h30</a:t>
            </a:r>
          </a:p>
          <a:p>
            <a:pPr lvl="1"/>
            <a:r>
              <a:rPr lang="fr-FR" dirty="0"/>
              <a:t>3 Cas d’usage</a:t>
            </a:r>
          </a:p>
          <a:p>
            <a:pPr lvl="1"/>
            <a:r>
              <a:rPr lang="fr-FR" dirty="0"/>
              <a:t>Trouver la solution Cloud adapté au cas d’usage en fonction du budget, de la taille des équipes</a:t>
            </a:r>
          </a:p>
          <a:p>
            <a:pPr lvl="1"/>
            <a:r>
              <a:rPr lang="fr-FR" dirty="0"/>
              <a:t>Créer une présentation de 15-20 minutes</a:t>
            </a:r>
          </a:p>
          <a:p>
            <a:pPr lvl="1"/>
            <a:r>
              <a:rPr lang="fr-FR" dirty="0"/>
              <a:t>Présenter en classe cette présentation </a:t>
            </a:r>
            <a:r>
              <a:rPr lang="fr-FR" dirty="0" err="1"/>
              <a:t>pptx</a:t>
            </a:r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10F927-E1AA-2543-9165-1D6025D1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664" y="5010291"/>
            <a:ext cx="3006143" cy="16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5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DADC2A-86F5-4C4B-AE07-A3A7247D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EQUIPE TECH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0A3D5A-09D6-A949-9D5C-201536DAD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Atelier N°3</a:t>
            </a:r>
          </a:p>
          <a:p>
            <a:endParaRPr lang="fr-FR" dirty="0"/>
          </a:p>
          <a:p>
            <a:pPr lvl="1"/>
            <a:r>
              <a:rPr lang="fr-FR" dirty="0"/>
              <a:t>Composé du Tiers de la classe</a:t>
            </a:r>
          </a:p>
          <a:p>
            <a:pPr lvl="1"/>
            <a:r>
              <a:rPr lang="fr-FR" dirty="0"/>
              <a:t>Durée – A voir selon l’équipe</a:t>
            </a:r>
          </a:p>
          <a:p>
            <a:pPr lvl="1"/>
            <a:r>
              <a:rPr lang="fr-FR" dirty="0"/>
              <a:t>Je suis Chef de projet TECH chez AG2r la Mondiale et ma direction souhaite implémenter un open source Cloud à l’échelle du groupe, je dois faire un POC (Proof of Concept), je demande à mon équipe TECH de monter la solution IT</a:t>
            </a:r>
          </a:p>
          <a:p>
            <a:pPr lvl="1"/>
            <a:r>
              <a:rPr lang="fr-FR" dirty="0"/>
              <a:t>Le client me demande de choisir entre </a:t>
            </a:r>
            <a:r>
              <a:rPr lang="fr-FR" dirty="0" err="1"/>
              <a:t>Clound</a:t>
            </a:r>
            <a:r>
              <a:rPr lang="fr-FR" dirty="0"/>
              <a:t> </a:t>
            </a:r>
            <a:r>
              <a:rPr lang="fr-FR" dirty="0" err="1"/>
              <a:t>Foundry</a:t>
            </a:r>
            <a:r>
              <a:rPr lang="fr-FR" dirty="0"/>
              <a:t>, WSO2, </a:t>
            </a:r>
            <a:r>
              <a:rPr lang="fr-FR" dirty="0" err="1"/>
              <a:t>Cloudify</a:t>
            </a:r>
            <a:r>
              <a:rPr lang="fr-FR" dirty="0"/>
              <a:t>, le Cloud ALIBABA, </a:t>
            </a:r>
            <a:r>
              <a:rPr lang="fr-FR" dirty="0" err="1"/>
              <a:t>Tsuru</a:t>
            </a:r>
            <a:r>
              <a:rPr lang="fr-FR" dirty="0"/>
              <a:t> ou </a:t>
            </a:r>
            <a:r>
              <a:rPr lang="fr-FR" dirty="0" err="1"/>
              <a:t>Openshift</a:t>
            </a:r>
            <a:endParaRPr lang="fr-FR" dirty="0"/>
          </a:p>
          <a:p>
            <a:pPr lvl="1"/>
            <a:r>
              <a:rPr lang="fr-FR" dirty="0"/>
              <a:t>Travail en équipe dans le RESPECT</a:t>
            </a:r>
          </a:p>
          <a:p>
            <a:pPr lvl="1"/>
            <a:r>
              <a:rPr lang="fr-FR" dirty="0"/>
              <a:t>Présentation de la solution choisie et les raisons de ce choix </a:t>
            </a:r>
            <a:r>
              <a:rPr lang="fr-FR" dirty="0" err="1"/>
              <a:t>pptx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A4AD85-BB17-064F-82F7-35E974496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904" y="2180496"/>
            <a:ext cx="2821903" cy="15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23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95726A-E3F1-E847-87BA-CFB6F29A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 - PROGRESSER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5D071F-7613-C845-A563-57E6F0BBE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but est progresser à son rythme</a:t>
            </a:r>
          </a:p>
          <a:p>
            <a:r>
              <a:rPr lang="fr-FR" dirty="0"/>
              <a:t>Le but est d’avoir trois cordes à votre Arc : Pédagogique – Pratique – Tech</a:t>
            </a:r>
          </a:p>
          <a:p>
            <a:r>
              <a:rPr lang="fr-FR" dirty="0"/>
              <a:t>Le but est de progresser et collaborer en Equipe en mode AGILE</a:t>
            </a:r>
          </a:p>
          <a:p>
            <a:r>
              <a:rPr lang="fr-FR" dirty="0"/>
              <a:t>Le but est sortir enrichi de savoirs sur cette journée de pratique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E91713-4FC3-1A4C-933D-E01F502DC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706" y="4475914"/>
            <a:ext cx="3810495" cy="227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848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Dividende</Template>
  <TotalTime>1066</TotalTime>
  <Words>306</Words>
  <Application>Microsoft Macintosh PowerPoint</Application>
  <PresentationFormat>Grand écran</PresentationFormat>
  <Paragraphs>40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9" baseType="lpstr">
      <vt:lpstr>Gill Sans MT</vt:lpstr>
      <vt:lpstr>Wingdings 2</vt:lpstr>
      <vt:lpstr>Dividende</vt:lpstr>
      <vt:lpstr>Cyborg Intelligence</vt:lpstr>
      <vt:lpstr>Organisation du JOUR</vt:lpstr>
      <vt:lpstr>Questionnaire Individuel</vt:lpstr>
      <vt:lpstr>Questionnaire - Pratique Fonctionnelle</vt:lpstr>
      <vt:lpstr>EQUIPE TECH</vt:lpstr>
      <vt:lpstr>BUT - PROGRESSER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Cyborg Intelligence</dc:title>
  <dc:creator>Jean-Christophe Guillemot</dc:creator>
  <cp:lastModifiedBy>Jean-Christophe Guillemot</cp:lastModifiedBy>
  <cp:revision>7</cp:revision>
  <dcterms:created xsi:type="dcterms:W3CDTF">2021-03-25T07:41:31Z</dcterms:created>
  <dcterms:modified xsi:type="dcterms:W3CDTF">2021-04-21T20:48:08Z</dcterms:modified>
</cp:coreProperties>
</file>